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7"/>
  </p:notesMasterIdLst>
  <p:sldIdLst>
    <p:sldId id="256" r:id="rId2"/>
    <p:sldId id="262" r:id="rId3"/>
    <p:sldId id="263" r:id="rId4"/>
    <p:sldId id="261" r:id="rId5"/>
    <p:sldId id="264" r:id="rId6"/>
    <p:sldId id="265" r:id="rId7"/>
    <p:sldId id="266" r:id="rId8"/>
    <p:sldId id="267" r:id="rId9"/>
    <p:sldId id="259" r:id="rId10"/>
    <p:sldId id="301" r:id="rId11"/>
    <p:sldId id="302" r:id="rId12"/>
    <p:sldId id="303" r:id="rId13"/>
    <p:sldId id="305" r:id="rId14"/>
    <p:sldId id="306" r:id="rId15"/>
    <p:sldId id="307" r:id="rId16"/>
    <p:sldId id="304" r:id="rId17"/>
    <p:sldId id="308" r:id="rId18"/>
    <p:sldId id="309" r:id="rId19"/>
    <p:sldId id="310" r:id="rId20"/>
    <p:sldId id="311" r:id="rId21"/>
    <p:sldId id="312" r:id="rId22"/>
    <p:sldId id="313" r:id="rId23"/>
    <p:sldId id="314" r:id="rId24"/>
    <p:sldId id="315" r:id="rId25"/>
    <p:sldId id="316" r:id="rId26"/>
    <p:sldId id="285" r:id="rId27"/>
    <p:sldId id="283" r:id="rId28"/>
    <p:sldId id="278" r:id="rId29"/>
    <p:sldId id="279" r:id="rId30"/>
    <p:sldId id="280" r:id="rId31"/>
    <p:sldId id="281" r:id="rId32"/>
    <p:sldId id="282" r:id="rId33"/>
    <p:sldId id="317" r:id="rId34"/>
    <p:sldId id="318" r:id="rId35"/>
    <p:sldId id="319" r:id="rId36"/>
    <p:sldId id="320" r:id="rId37"/>
    <p:sldId id="321" r:id="rId38"/>
    <p:sldId id="284" r:id="rId39"/>
    <p:sldId id="326" r:id="rId40"/>
    <p:sldId id="327" r:id="rId41"/>
    <p:sldId id="328" r:id="rId42"/>
    <p:sldId id="329" r:id="rId43"/>
    <p:sldId id="330" r:id="rId44"/>
    <p:sldId id="322" r:id="rId45"/>
    <p:sldId id="323" r:id="rId46"/>
    <p:sldId id="324" r:id="rId47"/>
    <p:sldId id="325" r:id="rId48"/>
    <p:sldId id="270" r:id="rId49"/>
    <p:sldId id="275" r:id="rId50"/>
    <p:sldId id="286" r:id="rId51"/>
    <p:sldId id="276" r:id="rId52"/>
    <p:sldId id="287" r:id="rId53"/>
    <p:sldId id="288" r:id="rId54"/>
    <p:sldId id="289" r:id="rId55"/>
    <p:sldId id="290" r:id="rId56"/>
    <p:sldId id="291" r:id="rId57"/>
    <p:sldId id="294" r:id="rId58"/>
    <p:sldId id="277" r:id="rId59"/>
    <p:sldId id="296" r:id="rId60"/>
    <p:sldId id="297" r:id="rId61"/>
    <p:sldId id="298" r:id="rId62"/>
    <p:sldId id="299" r:id="rId63"/>
    <p:sldId id="300" r:id="rId64"/>
    <p:sldId id="293" r:id="rId65"/>
    <p:sldId id="295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7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tiff>
</file>

<file path=ppt/media/image2.jp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5C9CF-A8F1-0C45-8EF6-AA9A9C609E0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AAFDA-A47B-6D47-96EF-0F5AE7EB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2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Government Shutdown on December 22</a:t>
            </a:r>
          </a:p>
          <a:p>
            <a:r>
              <a:rPr lang="en-US" dirty="0"/>
              <a:t>35 Days Long</a:t>
            </a:r>
          </a:p>
          <a:p>
            <a:endParaRPr lang="en-US" dirty="0"/>
          </a:p>
          <a:p>
            <a:r>
              <a:rPr lang="en-US" dirty="0"/>
              <a:t>GDP Report delayed by a month</a:t>
            </a:r>
          </a:p>
          <a:p>
            <a:r>
              <a:rPr lang="en-US" dirty="0"/>
              <a:t>GDP gives us the pulse of the economy</a:t>
            </a:r>
          </a:p>
          <a:p>
            <a:r>
              <a:rPr lang="en-US" dirty="0"/>
              <a:t>Used by the federal reserve to determine monetary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39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5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16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13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20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7AAFDA-A47B-6D47-96EF-0F5AE7EB442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DEBB-4D20-0046-AA1F-D1F9E3EE6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002C5-1644-9346-8CA0-33FA5642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68E32-23DC-CE46-9971-5A1007D0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B40F0-7446-4945-AE17-B9E9A0FF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B459-118E-F146-A31C-57F8AECF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47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A43A-81C7-2548-88BB-E6B71E39F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EEB26-5FF3-E348-ADDF-625C01FF9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0BA6F-D81E-6D41-8F3E-A63E76CC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4B071-A72F-2D4A-90F7-E762F03C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CDF86-78A0-0F4C-84A3-14A0F779A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171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E2A22-4E09-E342-A919-4270E41C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808F8-F893-CB45-8070-75B559503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0BA2E-2B40-A340-B420-E96DA8C0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C9F53-33FA-494C-A735-0B43C9E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5F8E4-014C-2C40-9DAC-C9059853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90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C57B-BC83-B44C-9E9D-1086BE84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459E-9249-8443-820D-90EE293A0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550-891C-164C-A402-66F0A35A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9503-BE81-F640-B755-90D35C034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55157-F16B-8542-A566-D6E5BC1C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99A0-6849-4548-B7F1-BFBAEA75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438B9-05EA-264D-A2A3-FBE0D649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3436C-3175-9745-9043-BDD00300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11FD0-2CA1-C445-B529-4AAFB81A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4ECF-6142-8346-ADBA-664BD81C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4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00E7-D041-524A-AA38-EE4603F9C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BBD8-76A0-BD4A-AD09-75098869F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430A0-4422-5647-80F3-8C11A4CD5B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6799D-EC18-9044-AE7D-185184F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E3D8A-1DF5-694F-BBF8-57FBDDF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CABCA-10AA-BA41-874E-775532E2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FF36-BFC0-A24A-ABBF-49456653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986DF-E488-C041-83C2-519536CED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F68DC-8DCF-7749-A988-FEBC18AF1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18F2A-0CC7-4347-A2DB-C56CDB770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08579-537C-3342-AAF0-A8BE3C046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F700FA-0EF2-AF4D-8097-821B96B1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A5EEF7-0012-8544-BAF2-3BFC8ABCA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7B4DA-757E-694A-A790-7B4D7BCC7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81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85E2-837A-D941-9D02-EEC052C9F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E9CE8E-C137-B341-97A6-0A2CA9FB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DD86-F819-4446-9D24-D1F60A71B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77C55-5EBC-DC40-A9DB-6D075750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6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DAE308-2808-254E-9D9C-E1B43CE28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BCE16A-0499-C842-BE7D-C7F16CC4B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DB9C-9BE3-9144-941D-2B7ADEED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8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FD8C-AE12-1B44-B423-59AC3C2AF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552B1-1F21-6C4A-B360-2B4C3861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B046D-2D69-FA41-85F5-A8A577F74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CE59B1-A227-B248-B0BE-7F8818104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F901F-C8B0-E94E-90CF-9A30D632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A43AC-8748-0C4A-8D20-DCA435F8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389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055D1-0413-E542-A58E-54879AC73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9BBD-C2F4-A94F-A121-26593C3775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BCE36-0ECE-1148-9E67-5DD2ADE92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C3259-5077-C943-82FE-02CBB063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6EF74-87ED-A24B-BCBF-30CF4ECF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775CB-80CE-E94D-8935-16F2B57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99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C8F9E-BB8B-BE40-8349-DFF5D6C6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653BA-B5B2-DE4D-8552-A44CFFEAE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1AE20-1ED4-0349-AEAD-AE81870D8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82AB5-9C53-EC4A-B4FF-5D231CF92C6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858B6-9256-FE45-B931-D65B720AB8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B0BD5-8E45-904F-8C29-0FE34AC30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FB1E6-E930-AC40-873E-B248717A0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93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0795-7657-E041-9635-983C6278A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800" y="1884363"/>
            <a:ext cx="9144000" cy="2387600"/>
          </a:xfrm>
        </p:spPr>
        <p:txBody>
          <a:bodyPr/>
          <a:lstStyle/>
          <a:p>
            <a:r>
              <a:rPr lang="en-US" dirty="0"/>
              <a:t>Global Economic Analysis </a:t>
            </a:r>
            <a:br>
              <a:rPr lang="en-US" dirty="0"/>
            </a:br>
            <a:r>
              <a:rPr lang="en-US" dirty="0"/>
              <a:t>on a Budget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8A45-BC27-F740-BF17-218ABC281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3152"/>
            <a:ext cx="9144000" cy="1655762"/>
          </a:xfrm>
        </p:spPr>
        <p:txBody>
          <a:bodyPr/>
          <a:lstStyle/>
          <a:p>
            <a:r>
              <a:rPr lang="en-US" dirty="0"/>
              <a:t>Kevin Booth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607621-17D9-CB42-B50F-64319F938190}"/>
              </a:ext>
            </a:extLst>
          </p:cNvPr>
          <p:cNvSpPr txBox="1"/>
          <p:nvPr/>
        </p:nvSpPr>
        <p:spPr>
          <a:xfrm>
            <a:off x="0" y="29064"/>
            <a:ext cx="4798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Slides &amp; More: </a:t>
            </a:r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9338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145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r>
              <a:rPr lang="en-US" dirty="0"/>
              <a:t>Federal Reserve uses it to determine monetary policy</a:t>
            </a:r>
          </a:p>
          <a:p>
            <a:pPr lvl="1"/>
            <a:r>
              <a:rPr lang="en-US" dirty="0"/>
              <a:t>Investors use it to efficiently allocate resources</a:t>
            </a:r>
          </a:p>
          <a:p>
            <a:r>
              <a:rPr lang="en-US" dirty="0"/>
              <a:t>Valuing Ecosystem Services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77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Problems with GDP Reports</a:t>
            </a:r>
          </a:p>
        </p:txBody>
      </p:sp>
    </p:spTree>
    <p:extLst>
      <p:ext uri="{BB962C8B-B14F-4D97-AF65-F5344CB8AC3E}">
        <p14:creationId xmlns:p14="http://schemas.microsoft.com/office/powerpoint/2010/main" val="947174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580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118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GDP Reports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Delayed by Government Shutdowns</a:t>
            </a:r>
          </a:p>
          <a:p>
            <a:r>
              <a:rPr lang="en-US" dirty="0"/>
              <a:t>Political Incentive to Under/Over Report</a:t>
            </a:r>
          </a:p>
          <a:p>
            <a:r>
              <a:rPr lang="en-US" dirty="0"/>
              <a:t>Reported for Administrative Units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27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Thesis</a:t>
            </a:r>
          </a:p>
        </p:txBody>
      </p:sp>
    </p:spTree>
    <p:extLst>
      <p:ext uri="{BB962C8B-B14F-4D97-AF65-F5344CB8AC3E}">
        <p14:creationId xmlns:p14="http://schemas.microsoft.com/office/powerpoint/2010/main" val="1111766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856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629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740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Who am I?</a:t>
            </a:r>
          </a:p>
        </p:txBody>
      </p:sp>
    </p:spTree>
    <p:extLst>
      <p:ext uri="{BB962C8B-B14F-4D97-AF65-F5344CB8AC3E}">
        <p14:creationId xmlns:p14="http://schemas.microsoft.com/office/powerpoint/2010/main" val="6058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377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Estimating GDP using Satellite Imagery</a:t>
            </a:r>
          </a:p>
          <a:p>
            <a:pPr lvl="1"/>
            <a:r>
              <a:rPr lang="en-US" dirty="0"/>
              <a:t>We previously used night-time imagery</a:t>
            </a:r>
          </a:p>
          <a:p>
            <a:pPr lvl="1"/>
            <a:r>
              <a:rPr lang="en-US" dirty="0"/>
              <a:t>Switching to SAR and Multispectral</a:t>
            </a:r>
          </a:p>
          <a:p>
            <a:r>
              <a:rPr lang="en-US" dirty="0"/>
              <a:t>Landsat Imagery</a:t>
            </a:r>
          </a:p>
          <a:p>
            <a:pPr lvl="1"/>
            <a:r>
              <a:rPr lang="en-US" dirty="0"/>
              <a:t>Measuring effectiveness of a technique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47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</p:txBody>
      </p:sp>
    </p:spTree>
    <p:extLst>
      <p:ext uri="{BB962C8B-B14F-4D97-AF65-F5344CB8AC3E}">
        <p14:creationId xmlns:p14="http://schemas.microsoft.com/office/powerpoint/2010/main" val="4000550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</p:txBody>
      </p:sp>
    </p:spTree>
    <p:extLst>
      <p:ext uri="{BB962C8B-B14F-4D97-AF65-F5344CB8AC3E}">
        <p14:creationId xmlns:p14="http://schemas.microsoft.com/office/powerpoint/2010/main" val="25969552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</p:txBody>
      </p:sp>
    </p:spTree>
    <p:extLst>
      <p:ext uri="{BB962C8B-B14F-4D97-AF65-F5344CB8AC3E}">
        <p14:creationId xmlns:p14="http://schemas.microsoft.com/office/powerpoint/2010/main" val="4175823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Calculate Developed Area for 2002</a:t>
            </a:r>
          </a:p>
          <a:p>
            <a:pPr lvl="2"/>
            <a:r>
              <a:rPr lang="en-US" dirty="0"/>
              <a:t>Around 50 Landsat Scenes</a:t>
            </a:r>
          </a:p>
          <a:p>
            <a:pPr lvl="1"/>
            <a:r>
              <a:rPr lang="en-US" dirty="0"/>
              <a:t>Repeat for every year until 2012</a:t>
            </a:r>
          </a:p>
          <a:p>
            <a:pPr lvl="1"/>
            <a:r>
              <a:rPr lang="en-US" dirty="0"/>
              <a:t>Repeat for 199 more study areas</a:t>
            </a:r>
          </a:p>
          <a:p>
            <a:pPr lvl="2"/>
            <a:r>
              <a:rPr lang="en-US" dirty="0"/>
              <a:t>More than 100,000 scenes</a:t>
            </a:r>
          </a:p>
        </p:txBody>
      </p:sp>
    </p:spTree>
    <p:extLst>
      <p:ext uri="{BB962C8B-B14F-4D97-AF65-F5344CB8AC3E}">
        <p14:creationId xmlns:p14="http://schemas.microsoft.com/office/powerpoint/2010/main" val="291739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Pipeline Steps</a:t>
            </a:r>
          </a:p>
        </p:txBody>
      </p:sp>
    </p:spTree>
    <p:extLst>
      <p:ext uri="{BB962C8B-B14F-4D97-AF65-F5344CB8AC3E}">
        <p14:creationId xmlns:p14="http://schemas.microsoft.com/office/powerpoint/2010/main" val="35720703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</p:txBody>
      </p:sp>
    </p:spTree>
    <p:extLst>
      <p:ext uri="{BB962C8B-B14F-4D97-AF65-F5344CB8AC3E}">
        <p14:creationId xmlns:p14="http://schemas.microsoft.com/office/powerpoint/2010/main" val="1442140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</p:txBody>
      </p:sp>
    </p:spTree>
    <p:extLst>
      <p:ext uri="{BB962C8B-B14F-4D97-AF65-F5344CB8AC3E}">
        <p14:creationId xmlns:p14="http://schemas.microsoft.com/office/powerpoint/2010/main" val="5767156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</p:txBody>
      </p:sp>
    </p:spTree>
    <p:extLst>
      <p:ext uri="{BB962C8B-B14F-4D97-AF65-F5344CB8AC3E}">
        <p14:creationId xmlns:p14="http://schemas.microsoft.com/office/powerpoint/2010/main" val="2087654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6126763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</p:txBody>
      </p:sp>
    </p:spTree>
    <p:extLst>
      <p:ext uri="{BB962C8B-B14F-4D97-AF65-F5344CB8AC3E}">
        <p14:creationId xmlns:p14="http://schemas.microsoft.com/office/powerpoint/2010/main" val="38437088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</p:txBody>
      </p:sp>
    </p:spTree>
    <p:extLst>
      <p:ext uri="{BB962C8B-B14F-4D97-AF65-F5344CB8AC3E}">
        <p14:creationId xmlns:p14="http://schemas.microsoft.com/office/powerpoint/2010/main" val="1805321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Steps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Landsat Scenes</a:t>
            </a:r>
          </a:p>
          <a:p>
            <a:r>
              <a:rPr lang="en-US" dirty="0"/>
              <a:t>Convert to </a:t>
            </a:r>
            <a:r>
              <a:rPr lang="en-US" dirty="0" err="1"/>
              <a:t>ToA</a:t>
            </a:r>
            <a:r>
              <a:rPr lang="en-US" dirty="0"/>
              <a:t> Reflectance</a:t>
            </a:r>
          </a:p>
          <a:p>
            <a:r>
              <a:rPr lang="en-US" dirty="0"/>
              <a:t>Calculate Developed Area Index</a:t>
            </a:r>
          </a:p>
          <a:p>
            <a:r>
              <a:rPr lang="en-US" dirty="0"/>
              <a:t>Calculate Cloud Mask</a:t>
            </a:r>
          </a:p>
          <a:p>
            <a:r>
              <a:rPr lang="en-US" dirty="0"/>
              <a:t>Create Cloud Free Composite</a:t>
            </a:r>
          </a:p>
          <a:p>
            <a:r>
              <a:rPr lang="en-US" dirty="0"/>
              <a:t>Calculate Total Developed Area</a:t>
            </a:r>
          </a:p>
        </p:txBody>
      </p:sp>
    </p:spTree>
    <p:extLst>
      <p:ext uri="{BB962C8B-B14F-4D97-AF65-F5344CB8AC3E}">
        <p14:creationId xmlns:p14="http://schemas.microsoft.com/office/powerpoint/2010/main" val="2203085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22622731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5701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</p:txBody>
      </p:sp>
    </p:spTree>
    <p:extLst>
      <p:ext uri="{BB962C8B-B14F-4D97-AF65-F5344CB8AC3E}">
        <p14:creationId xmlns:p14="http://schemas.microsoft.com/office/powerpoint/2010/main" val="13474000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Airflow</a:t>
            </a:r>
          </a:p>
        </p:txBody>
      </p:sp>
    </p:spTree>
    <p:extLst>
      <p:ext uri="{BB962C8B-B14F-4D97-AF65-F5344CB8AC3E}">
        <p14:creationId xmlns:p14="http://schemas.microsoft.com/office/powerpoint/2010/main" val="11577739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C4696D-8A7F-1D44-9244-BEB711398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4BD88-7F30-1C44-80F7-91BB381CA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rasterio</a:t>
            </a:r>
            <a:endParaRPr lang="en-US" dirty="0"/>
          </a:p>
          <a:p>
            <a:pPr lvl="1"/>
            <a:r>
              <a:rPr lang="en-US" dirty="0"/>
              <a:t>python-</a:t>
            </a:r>
            <a:r>
              <a:rPr lang="en-US" dirty="0" err="1"/>
              <a:t>fmask</a:t>
            </a:r>
            <a:endParaRPr lang="en-US" dirty="0"/>
          </a:p>
          <a:p>
            <a:r>
              <a:rPr lang="en-US" dirty="0"/>
              <a:t>Kubernetes</a:t>
            </a:r>
          </a:p>
          <a:p>
            <a:r>
              <a:rPr lang="en-US" dirty="0"/>
              <a:t>Airflow</a:t>
            </a:r>
          </a:p>
          <a:p>
            <a:r>
              <a:rPr lang="en-US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29604281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15004936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3679371" y="1415143"/>
            <a:ext cx="2198915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158239" y="1862983"/>
            <a:ext cx="3443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Modem and Router</a:t>
            </a:r>
          </a:p>
        </p:txBody>
      </p:sp>
    </p:spTree>
    <p:extLst>
      <p:ext uri="{BB962C8B-B14F-4D97-AF65-F5344CB8AC3E}">
        <p14:creationId xmlns:p14="http://schemas.microsoft.com/office/powerpoint/2010/main" val="3122339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</p:txBody>
      </p:sp>
    </p:spTree>
    <p:extLst>
      <p:ext uri="{BB962C8B-B14F-4D97-AF65-F5344CB8AC3E}">
        <p14:creationId xmlns:p14="http://schemas.microsoft.com/office/powerpoint/2010/main" val="17074547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91117" y="2970987"/>
            <a:ext cx="818866" cy="1480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126440"/>
            <a:ext cx="29809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Network Storage</a:t>
            </a:r>
          </a:p>
        </p:txBody>
      </p:sp>
    </p:spTree>
    <p:extLst>
      <p:ext uri="{BB962C8B-B14F-4D97-AF65-F5344CB8AC3E}">
        <p14:creationId xmlns:p14="http://schemas.microsoft.com/office/powerpoint/2010/main" val="2436081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318913" y="3429000"/>
            <a:ext cx="1801504" cy="85639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664153" y="3700622"/>
            <a:ext cx="2560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Gigabit Switch</a:t>
            </a:r>
          </a:p>
        </p:txBody>
      </p:sp>
    </p:spTree>
    <p:extLst>
      <p:ext uri="{BB962C8B-B14F-4D97-AF65-F5344CB8AC3E}">
        <p14:creationId xmlns:p14="http://schemas.microsoft.com/office/powerpoint/2010/main" val="4227958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5622878" y="4408228"/>
            <a:ext cx="1132764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296219" y="4301124"/>
            <a:ext cx="323293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VirtualBox Host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K8s Master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Docker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PostgreSQL</a:t>
            </a:r>
          </a:p>
        </p:txBody>
      </p:sp>
    </p:spTree>
    <p:extLst>
      <p:ext uri="{BB962C8B-B14F-4D97-AF65-F5344CB8AC3E}">
        <p14:creationId xmlns:p14="http://schemas.microsoft.com/office/powerpoint/2010/main" val="26257134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4C4B-A9D6-E240-AC2E-4A283BD41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155" y="0"/>
            <a:ext cx="5134998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8DAB0A-B531-8447-AA4F-3F89458A2C2D}"/>
              </a:ext>
            </a:extLst>
          </p:cNvPr>
          <p:cNvSpPr/>
          <p:nvPr/>
        </p:nvSpPr>
        <p:spPr>
          <a:xfrm>
            <a:off x="6755642" y="4408228"/>
            <a:ext cx="1296536" cy="22655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FE0D7-9333-D348-B8E0-BBF3015BBF3D}"/>
              </a:ext>
            </a:extLst>
          </p:cNvPr>
          <p:cNvSpPr txBox="1"/>
          <p:nvPr/>
        </p:nvSpPr>
        <p:spPr>
          <a:xfrm>
            <a:off x="8849365" y="4915273"/>
            <a:ext cx="330212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K8s Node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Airflow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Processing Pods</a:t>
            </a:r>
          </a:p>
        </p:txBody>
      </p:sp>
    </p:spTree>
    <p:extLst>
      <p:ext uri="{BB962C8B-B14F-4D97-AF65-F5344CB8AC3E}">
        <p14:creationId xmlns:p14="http://schemas.microsoft.com/office/powerpoint/2010/main" val="23795889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4335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3251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1674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Modem and Router, Network Storage, and K8s Master</a:t>
            </a:r>
          </a:p>
          <a:p>
            <a:pPr lvl="1"/>
            <a:r>
              <a:rPr lang="en-US" dirty="0"/>
              <a:t>Already Had</a:t>
            </a:r>
          </a:p>
          <a:p>
            <a:r>
              <a:rPr lang="en-US" dirty="0"/>
              <a:t>Gigabit Switch</a:t>
            </a:r>
          </a:p>
          <a:p>
            <a:pPr lvl="1"/>
            <a:r>
              <a:rPr lang="en-US" dirty="0"/>
              <a:t>$35</a:t>
            </a:r>
          </a:p>
          <a:p>
            <a:r>
              <a:rPr lang="en-US" dirty="0"/>
              <a:t>K8s Node</a:t>
            </a:r>
          </a:p>
          <a:p>
            <a:pPr lvl="1"/>
            <a:r>
              <a:rPr lang="en-US" dirty="0"/>
              <a:t>$40</a:t>
            </a:r>
          </a:p>
          <a:p>
            <a:pPr lvl="1"/>
            <a:r>
              <a:rPr lang="en-US" dirty="0"/>
              <a:t>$45 – 16GB Memory</a:t>
            </a:r>
          </a:p>
          <a:p>
            <a:pPr lvl="1"/>
            <a:r>
              <a:rPr lang="en-US" dirty="0"/>
              <a:t>$30 – 240 GB SSD</a:t>
            </a:r>
          </a:p>
          <a:p>
            <a:r>
              <a:rPr lang="en-US" dirty="0"/>
              <a:t>Total: $150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542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4CD34-5BDE-4A46-88BA-A5E82F8A1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734" y="0"/>
            <a:ext cx="50385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008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FB3A93-0856-A540-B00E-272CEDCB4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61665"/>
            <a:ext cx="11658600" cy="61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385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D3F3B-2E8F-DC47-B4C0-384991081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Graduate Student at Texas State University</a:t>
            </a:r>
          </a:p>
          <a:p>
            <a:r>
              <a:rPr lang="en-US" dirty="0"/>
              <a:t>Software Developer</a:t>
            </a:r>
          </a:p>
          <a:p>
            <a:pPr lvl="1"/>
            <a:r>
              <a:rPr lang="en-US" dirty="0"/>
              <a:t>NASA Johnson Space Center (Intern)</a:t>
            </a:r>
          </a:p>
          <a:p>
            <a:pPr lvl="1"/>
            <a:r>
              <a:rPr lang="en-US" dirty="0" err="1"/>
              <a:t>Swipejobs</a:t>
            </a:r>
            <a:r>
              <a:rPr lang="en-US" dirty="0"/>
              <a:t> (Backend Developer)</a:t>
            </a:r>
          </a:p>
          <a:p>
            <a:pPr lvl="1"/>
            <a:r>
              <a:rPr lang="en-US" dirty="0"/>
              <a:t>Chaotic Moon Studios (Android Developer)</a:t>
            </a:r>
          </a:p>
          <a:p>
            <a:r>
              <a:rPr lang="en-US" dirty="0"/>
              <a:t>Dog Dad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97C10-959C-BF4C-A43B-B530F8716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507" y="1528762"/>
            <a:ext cx="3054750" cy="505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48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7771299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6892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</p:txBody>
      </p:sp>
    </p:spTree>
    <p:extLst>
      <p:ext uri="{BB962C8B-B14F-4D97-AF65-F5344CB8AC3E}">
        <p14:creationId xmlns:p14="http://schemas.microsoft.com/office/powerpoint/2010/main" val="2156644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</p:txBody>
      </p:sp>
    </p:spTree>
    <p:extLst>
      <p:ext uri="{BB962C8B-B14F-4D97-AF65-F5344CB8AC3E}">
        <p14:creationId xmlns:p14="http://schemas.microsoft.com/office/powerpoint/2010/main" val="39358926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</p:txBody>
      </p:sp>
    </p:spTree>
    <p:extLst>
      <p:ext uri="{BB962C8B-B14F-4D97-AF65-F5344CB8AC3E}">
        <p14:creationId xmlns:p14="http://schemas.microsoft.com/office/powerpoint/2010/main" val="19865897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Program Scenes Captured per Day?</a:t>
            </a:r>
          </a:p>
        </p:txBody>
      </p:sp>
    </p:spTree>
    <p:extLst>
      <p:ext uri="{BB962C8B-B14F-4D97-AF65-F5344CB8AC3E}">
        <p14:creationId xmlns:p14="http://schemas.microsoft.com/office/powerpoint/2010/main" val="32433745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85A649-BCE7-D849-AE39-9EAD6C188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951C-0A06-4B49-A0FB-F5E66364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Scene Processed in about 5.3 Minutes</a:t>
            </a:r>
          </a:p>
          <a:p>
            <a:pPr lvl="1"/>
            <a:r>
              <a:rPr lang="en-US" dirty="0"/>
              <a:t>4 scenes processed concurrently</a:t>
            </a:r>
          </a:p>
          <a:p>
            <a:pPr lvl="1"/>
            <a:r>
              <a:rPr lang="en-US" dirty="0"/>
              <a:t>1 scene every 1.325 minutes</a:t>
            </a:r>
          </a:p>
          <a:p>
            <a:pPr lvl="1"/>
            <a:r>
              <a:rPr lang="en-US" dirty="0"/>
              <a:t>1087 scenes per day</a:t>
            </a:r>
          </a:p>
          <a:p>
            <a:r>
              <a:rPr lang="en-US" dirty="0"/>
              <a:t>Landsat Program Scenes Captured per Day?</a:t>
            </a:r>
          </a:p>
          <a:p>
            <a:pPr lvl="1"/>
            <a:r>
              <a:rPr lang="en-US" dirty="0"/>
              <a:t>Around 1000</a:t>
            </a:r>
          </a:p>
        </p:txBody>
      </p:sp>
    </p:spTree>
    <p:extLst>
      <p:ext uri="{BB962C8B-B14F-4D97-AF65-F5344CB8AC3E}">
        <p14:creationId xmlns:p14="http://schemas.microsoft.com/office/powerpoint/2010/main" val="22320925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Unexpected Issues</a:t>
            </a:r>
          </a:p>
        </p:txBody>
      </p:sp>
    </p:spTree>
    <p:extLst>
      <p:ext uri="{BB962C8B-B14F-4D97-AF65-F5344CB8AC3E}">
        <p14:creationId xmlns:p14="http://schemas.microsoft.com/office/powerpoint/2010/main" val="33929700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</p:txBody>
      </p:sp>
    </p:spTree>
    <p:extLst>
      <p:ext uri="{BB962C8B-B14F-4D97-AF65-F5344CB8AC3E}">
        <p14:creationId xmlns:p14="http://schemas.microsoft.com/office/powerpoint/2010/main" val="14487315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</p:txBody>
      </p:sp>
    </p:spTree>
    <p:extLst>
      <p:ext uri="{BB962C8B-B14F-4D97-AF65-F5344CB8AC3E}">
        <p14:creationId xmlns:p14="http://schemas.microsoft.com/office/powerpoint/2010/main" val="181139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Today’s Topic</a:t>
            </a:r>
          </a:p>
        </p:txBody>
      </p:sp>
    </p:spTree>
    <p:extLst>
      <p:ext uri="{BB962C8B-B14F-4D97-AF65-F5344CB8AC3E}">
        <p14:creationId xmlns:p14="http://schemas.microsoft.com/office/powerpoint/2010/main" val="3619327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</p:txBody>
      </p:sp>
    </p:spTree>
    <p:extLst>
      <p:ext uri="{BB962C8B-B14F-4D97-AF65-F5344CB8AC3E}">
        <p14:creationId xmlns:p14="http://schemas.microsoft.com/office/powerpoint/2010/main" val="212791994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</p:txBody>
      </p:sp>
    </p:spTree>
    <p:extLst>
      <p:ext uri="{BB962C8B-B14F-4D97-AF65-F5344CB8AC3E}">
        <p14:creationId xmlns:p14="http://schemas.microsoft.com/office/powerpoint/2010/main" val="137379028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</p:txBody>
      </p:sp>
    </p:spTree>
    <p:extLst>
      <p:ext uri="{BB962C8B-B14F-4D97-AF65-F5344CB8AC3E}">
        <p14:creationId xmlns:p14="http://schemas.microsoft.com/office/powerpoint/2010/main" val="31183537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76DAEA-32C5-EB40-96FA-C2EA9B49E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Unexpected Issues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3A52D-A99B-C54F-9244-3574DA4F8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Switch</a:t>
            </a:r>
          </a:p>
          <a:p>
            <a:pPr lvl="1"/>
            <a:r>
              <a:rPr lang="en-US" dirty="0"/>
              <a:t>Loud</a:t>
            </a:r>
          </a:p>
          <a:p>
            <a:pPr lvl="1"/>
            <a:r>
              <a:rPr lang="en-US" dirty="0"/>
              <a:t>Power hungry</a:t>
            </a:r>
          </a:p>
          <a:p>
            <a:r>
              <a:rPr lang="en-US" dirty="0"/>
              <a:t>DIY Pipeline Orchestration with Message Queuing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More code written for orchestrating than processing</a:t>
            </a:r>
          </a:p>
        </p:txBody>
      </p:sp>
    </p:spTree>
    <p:extLst>
      <p:ext uri="{BB962C8B-B14F-4D97-AF65-F5344CB8AC3E}">
        <p14:creationId xmlns:p14="http://schemas.microsoft.com/office/powerpoint/2010/main" val="395589389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Shameless Self-Promotion</a:t>
            </a:r>
          </a:p>
        </p:txBody>
      </p:sp>
    </p:spTree>
    <p:extLst>
      <p:ext uri="{BB962C8B-B14F-4D97-AF65-F5344CB8AC3E}">
        <p14:creationId xmlns:p14="http://schemas.microsoft.com/office/powerpoint/2010/main" val="29810367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55529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Building a Satellite Imagery Processing Pipeline</a:t>
            </a:r>
          </a:p>
        </p:txBody>
      </p:sp>
    </p:spTree>
    <p:extLst>
      <p:ext uri="{BB962C8B-B14F-4D97-AF65-F5344CB8AC3E}">
        <p14:creationId xmlns:p14="http://schemas.microsoft.com/office/powerpoint/2010/main" val="232802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6EFF0C-D772-F946-AE62-A91950969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7830"/>
            <a:ext cx="10515600" cy="575854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A History Lesson</a:t>
            </a:r>
          </a:p>
        </p:txBody>
      </p:sp>
    </p:spTree>
    <p:extLst>
      <p:ext uri="{BB962C8B-B14F-4D97-AF65-F5344CB8AC3E}">
        <p14:creationId xmlns:p14="http://schemas.microsoft.com/office/powerpoint/2010/main" val="1124647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5AF491-F995-B346-89B7-014ADDCFA785}"/>
              </a:ext>
            </a:extLst>
          </p:cNvPr>
          <p:cNvSpPr txBox="1"/>
          <p:nvPr/>
        </p:nvSpPr>
        <p:spPr>
          <a:xfrm>
            <a:off x="0" y="0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www.kb.gg</a:t>
            </a:r>
            <a:r>
              <a:rPr lang="en-US" sz="2400" dirty="0"/>
              <a:t>/</a:t>
            </a:r>
            <a:r>
              <a:rPr lang="en-US" sz="2400" dirty="0" err="1"/>
              <a:t>georodeo</a:t>
            </a: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5CCB66-E648-7F4E-8EF7-EC3199E22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Reports are Important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5D6BCD-8898-A946-9D93-957B75C94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the pulse of our economy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219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1264</Words>
  <Application>Microsoft Macintosh PowerPoint</Application>
  <PresentationFormat>Widescreen</PresentationFormat>
  <Paragraphs>308</Paragraphs>
  <Slides>65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9" baseType="lpstr">
      <vt:lpstr>Arial</vt:lpstr>
      <vt:lpstr>Calibri</vt:lpstr>
      <vt:lpstr>Calibri Light</vt:lpstr>
      <vt:lpstr>Office Theme</vt:lpstr>
      <vt:lpstr>Global Economic Analysis  on a Budget</vt:lpstr>
      <vt:lpstr>Who am I?</vt:lpstr>
      <vt:lpstr>Who am I?</vt:lpstr>
      <vt:lpstr>Who am I?</vt:lpstr>
      <vt:lpstr>Who am I?</vt:lpstr>
      <vt:lpstr>Today’s Topic</vt:lpstr>
      <vt:lpstr>Building a Satellite Imagery Processing Pipeline</vt:lpstr>
      <vt:lpstr>A History Lesson</vt:lpstr>
      <vt:lpstr>GDP Reports are Important</vt:lpstr>
      <vt:lpstr>GDP Reports are Important</vt:lpstr>
      <vt:lpstr>GDP Reports are Important</vt:lpstr>
      <vt:lpstr>Problems with GDP Reports</vt:lpstr>
      <vt:lpstr>Problems with GDP Reports</vt:lpstr>
      <vt:lpstr>Problems with GDP Reports</vt:lpstr>
      <vt:lpstr>Problems with GDP Reports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Thesis</vt:lpstr>
      <vt:lpstr>Pipeline Steps</vt:lpstr>
      <vt:lpstr>Pipeline Steps</vt:lpstr>
      <vt:lpstr>Pipeline Steps</vt:lpstr>
      <vt:lpstr>Pipeline Steps</vt:lpstr>
      <vt:lpstr>Pipeline Steps</vt:lpstr>
      <vt:lpstr>Pipeline Steps</vt:lpstr>
      <vt:lpstr>Pipeline Steps</vt:lpstr>
      <vt:lpstr>Software</vt:lpstr>
      <vt:lpstr>Software</vt:lpstr>
      <vt:lpstr>Software</vt:lpstr>
      <vt:lpstr>Software</vt:lpstr>
      <vt:lpstr>Software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Costs</vt:lpstr>
      <vt:lpstr>Costs</vt:lpstr>
      <vt:lpstr>Costs</vt:lpstr>
      <vt:lpstr>Costs</vt:lpstr>
      <vt:lpstr>PowerPoint Presentation</vt:lpstr>
      <vt:lpstr>PowerPoint Presentation</vt:lpstr>
      <vt:lpstr>Results</vt:lpstr>
      <vt:lpstr>Results</vt:lpstr>
      <vt:lpstr>Results</vt:lpstr>
      <vt:lpstr>Results</vt:lpstr>
      <vt:lpstr>Results</vt:lpstr>
      <vt:lpstr>Results</vt:lpstr>
      <vt:lpstr>Results</vt:lpstr>
      <vt:lpstr>Unexpected Issues</vt:lpstr>
      <vt:lpstr>Unexpected Issues</vt:lpstr>
      <vt:lpstr>Unexpected Issues</vt:lpstr>
      <vt:lpstr>Unexpected Issues</vt:lpstr>
      <vt:lpstr>Unexpected Issues</vt:lpstr>
      <vt:lpstr>Unexpected Issues</vt:lpstr>
      <vt:lpstr>Unexpected Issues</vt:lpstr>
      <vt:lpstr>Shameless Self-Promotion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Economic Analysis  on a Budget</dc:title>
  <dc:creator>Booth, Kevin C</dc:creator>
  <cp:lastModifiedBy>Booth, Kevin C</cp:lastModifiedBy>
  <cp:revision>17</cp:revision>
  <dcterms:created xsi:type="dcterms:W3CDTF">2019-05-14T14:20:25Z</dcterms:created>
  <dcterms:modified xsi:type="dcterms:W3CDTF">2019-05-15T17:25:25Z</dcterms:modified>
</cp:coreProperties>
</file>

<file path=docProps/thumbnail.jpeg>
</file>